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056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201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054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206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583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014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200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607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2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11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7240F-BD8A-4243-9128-3AE4B7D28957}" type="datetimeFigureOut">
              <a:rPr lang="es-CL" smtClean="0"/>
              <a:t>10-12-2016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168FD-8AB2-4190-B20D-9D51DB2A97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326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66" y="0"/>
            <a:ext cx="3857625" cy="6858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91" y="0"/>
            <a:ext cx="3857625" cy="6858000"/>
          </a:xfrm>
          <a:prstGeom prst="rect">
            <a:avLst/>
          </a:prstGeom>
        </p:spPr>
      </p:pic>
      <p:sp>
        <p:nvSpPr>
          <p:cNvPr id="41" name="Rectángulo 40"/>
          <p:cNvSpPr/>
          <p:nvPr/>
        </p:nvSpPr>
        <p:spPr>
          <a:xfrm>
            <a:off x="3416968" y="1359568"/>
            <a:ext cx="1576137" cy="2695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2" name="Rectángulo 41"/>
          <p:cNvSpPr/>
          <p:nvPr/>
        </p:nvSpPr>
        <p:spPr>
          <a:xfrm>
            <a:off x="3597442" y="4054642"/>
            <a:ext cx="1395663" cy="1070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Rectángulo 42"/>
          <p:cNvSpPr/>
          <p:nvPr/>
        </p:nvSpPr>
        <p:spPr>
          <a:xfrm>
            <a:off x="4993105" y="4054642"/>
            <a:ext cx="493295" cy="469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Rectángulo 43"/>
          <p:cNvSpPr/>
          <p:nvPr/>
        </p:nvSpPr>
        <p:spPr>
          <a:xfrm>
            <a:off x="4993105" y="1359568"/>
            <a:ext cx="426995" cy="261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Rectángulo 44"/>
          <p:cNvSpPr/>
          <p:nvPr/>
        </p:nvSpPr>
        <p:spPr>
          <a:xfrm>
            <a:off x="6800536" y="2322095"/>
            <a:ext cx="731232" cy="206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47" name="Conector recto 46"/>
          <p:cNvCxnSpPr>
            <a:stCxn id="41" idx="1"/>
          </p:cNvCxnSpPr>
          <p:nvPr/>
        </p:nvCxnSpPr>
        <p:spPr>
          <a:xfrm flipH="1">
            <a:off x="3104147" y="2707105"/>
            <a:ext cx="3128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2701089" y="2522439"/>
            <a:ext cx="44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2721768" y="2562726"/>
            <a:ext cx="376738" cy="288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0" name="CuadroTexto 49"/>
          <p:cNvSpPr txBox="1"/>
          <p:nvPr/>
        </p:nvSpPr>
        <p:spPr>
          <a:xfrm>
            <a:off x="2722772" y="4390504"/>
            <a:ext cx="44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2743451" y="4430791"/>
            <a:ext cx="376738" cy="288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53" name="Conector recto 52"/>
          <p:cNvCxnSpPr>
            <a:stCxn id="51" idx="3"/>
            <a:endCxn id="42" idx="1"/>
          </p:cNvCxnSpPr>
          <p:nvPr/>
        </p:nvCxnSpPr>
        <p:spPr>
          <a:xfrm>
            <a:off x="3120189" y="4575170"/>
            <a:ext cx="477253" cy="148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5826417" y="4104592"/>
            <a:ext cx="44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(d)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5847096" y="4144879"/>
            <a:ext cx="376738" cy="288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59" name="Conector recto 58"/>
          <p:cNvCxnSpPr>
            <a:stCxn id="57" idx="1"/>
            <a:endCxn id="43" idx="3"/>
          </p:cNvCxnSpPr>
          <p:nvPr/>
        </p:nvCxnSpPr>
        <p:spPr>
          <a:xfrm flipH="1">
            <a:off x="5486400" y="4289258"/>
            <a:ext cx="3606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/>
          <p:cNvSpPr txBox="1"/>
          <p:nvPr/>
        </p:nvSpPr>
        <p:spPr>
          <a:xfrm>
            <a:off x="5930076" y="2486344"/>
            <a:ext cx="44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62" name="Rectángulo 61"/>
          <p:cNvSpPr/>
          <p:nvPr/>
        </p:nvSpPr>
        <p:spPr>
          <a:xfrm>
            <a:off x="5950755" y="2526631"/>
            <a:ext cx="376738" cy="288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64" name="Conector recto 63"/>
          <p:cNvCxnSpPr>
            <a:stCxn id="44" idx="3"/>
            <a:endCxn id="62" idx="1"/>
          </p:cNvCxnSpPr>
          <p:nvPr/>
        </p:nvCxnSpPr>
        <p:spPr>
          <a:xfrm>
            <a:off x="5420100" y="2664995"/>
            <a:ext cx="530655" cy="60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62" idx="3"/>
          </p:cNvCxnSpPr>
          <p:nvPr/>
        </p:nvCxnSpPr>
        <p:spPr>
          <a:xfrm flipV="1">
            <a:off x="6327493" y="2664995"/>
            <a:ext cx="473043" cy="60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/>
          <p:cNvSpPr/>
          <p:nvPr/>
        </p:nvSpPr>
        <p:spPr>
          <a:xfrm>
            <a:off x="7588453" y="1285053"/>
            <a:ext cx="357903" cy="381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9" name="Rectángulo 68"/>
          <p:cNvSpPr/>
          <p:nvPr/>
        </p:nvSpPr>
        <p:spPr>
          <a:xfrm>
            <a:off x="9098773" y="1285053"/>
            <a:ext cx="357903" cy="381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0" name="CuadroTexto 69"/>
          <p:cNvSpPr txBox="1"/>
          <p:nvPr/>
        </p:nvSpPr>
        <p:spPr>
          <a:xfrm>
            <a:off x="8301801" y="238444"/>
            <a:ext cx="44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(e)</a:t>
            </a:r>
          </a:p>
        </p:txBody>
      </p:sp>
      <p:sp>
        <p:nvSpPr>
          <p:cNvPr id="71" name="Rectángulo 70"/>
          <p:cNvSpPr/>
          <p:nvPr/>
        </p:nvSpPr>
        <p:spPr>
          <a:xfrm>
            <a:off x="8322480" y="278731"/>
            <a:ext cx="376738" cy="288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73" name="Conector recto 72"/>
          <p:cNvCxnSpPr>
            <a:stCxn id="68" idx="3"/>
            <a:endCxn id="69" idx="1"/>
          </p:cNvCxnSpPr>
          <p:nvPr/>
        </p:nvCxnSpPr>
        <p:spPr>
          <a:xfrm>
            <a:off x="7946356" y="1475964"/>
            <a:ext cx="1152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71" idx="2"/>
          </p:cNvCxnSpPr>
          <p:nvPr/>
        </p:nvCxnSpPr>
        <p:spPr>
          <a:xfrm flipH="1">
            <a:off x="8496300" y="567489"/>
            <a:ext cx="14549" cy="908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69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809625"/>
            <a:ext cx="10058400" cy="47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36" y="0"/>
            <a:ext cx="3857625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1" y="0"/>
            <a:ext cx="3857625" cy="6858000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61815" y="1037230"/>
            <a:ext cx="1433015" cy="40533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redondeado 8"/>
          <p:cNvSpPr/>
          <p:nvPr/>
        </p:nvSpPr>
        <p:spPr>
          <a:xfrm>
            <a:off x="4858603" y="1037230"/>
            <a:ext cx="504967" cy="29479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731081" y="4080680"/>
            <a:ext cx="668740" cy="58685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7806305" y="2231409"/>
            <a:ext cx="573206" cy="5595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7806305" y="3705367"/>
            <a:ext cx="573206" cy="5595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84907" y="287783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00B050"/>
                </a:solidFill>
              </a:rPr>
              <a:t>(a)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397474" y="2231409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397474" y="4073856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00B0F0"/>
                </a:solidFill>
              </a:rPr>
              <a:t>(c)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287689" y="2844225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C000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746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72" y="0"/>
            <a:ext cx="3857625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97" y="0"/>
            <a:ext cx="3857625" cy="6858000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7342496" y="1392072"/>
            <a:ext cx="2115403" cy="1978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redondeado 6"/>
          <p:cNvSpPr/>
          <p:nvPr/>
        </p:nvSpPr>
        <p:spPr>
          <a:xfrm>
            <a:off x="7902054" y="1665027"/>
            <a:ext cx="423080" cy="38213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Rectángulo redondeado 7"/>
          <p:cNvSpPr/>
          <p:nvPr/>
        </p:nvSpPr>
        <p:spPr>
          <a:xfrm>
            <a:off x="8520609" y="2772770"/>
            <a:ext cx="423080" cy="38213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7902054" y="3744036"/>
            <a:ext cx="423080" cy="38213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8520609" y="4512861"/>
            <a:ext cx="423080" cy="38213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14" name="Conector recto 13"/>
          <p:cNvCxnSpPr>
            <a:stCxn id="7" idx="2"/>
            <a:endCxn id="11" idx="0"/>
          </p:cNvCxnSpPr>
          <p:nvPr/>
        </p:nvCxnSpPr>
        <p:spPr>
          <a:xfrm>
            <a:off x="8113594" y="2047164"/>
            <a:ext cx="0" cy="1696872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8" idx="2"/>
            <a:endCxn id="12" idx="0"/>
          </p:cNvCxnSpPr>
          <p:nvPr/>
        </p:nvCxnSpPr>
        <p:spPr>
          <a:xfrm>
            <a:off x="8732149" y="3154907"/>
            <a:ext cx="0" cy="135795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3939653" y="1665027"/>
            <a:ext cx="1446663" cy="95761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3715533" y="2690883"/>
            <a:ext cx="1856095" cy="237243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3343701" y="873457"/>
            <a:ext cx="1924335" cy="1651379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964834" y="3935104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00B050"/>
                </a:solidFill>
              </a:rPr>
              <a:t>(c)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734172" y="483260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7030A0"/>
                </a:solidFill>
              </a:rPr>
              <a:t>(a)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660694" y="1796759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00B0F0"/>
                </a:solidFill>
              </a:rPr>
              <a:t>(b)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6653211" y="1462389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(d)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062537" y="3642716"/>
            <a:ext cx="70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C000"/>
                </a:solidFill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1560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7" y="0"/>
            <a:ext cx="10058400" cy="56578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37582" y="397864"/>
            <a:ext cx="152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Lado A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937582" y="397864"/>
            <a:ext cx="1341594" cy="5847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7378139" y="397864"/>
            <a:ext cx="152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Lado B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7378139" y="397864"/>
            <a:ext cx="1341594" cy="5847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0234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7368" cy="37222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3989"/>
            <a:ext cx="6617368" cy="372227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56318" y="133170"/>
            <a:ext cx="152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Lado A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456318" y="133170"/>
            <a:ext cx="1341594" cy="5847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456318" y="3270665"/>
            <a:ext cx="152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</a:rPr>
              <a:t>Lado B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56318" y="3270665"/>
            <a:ext cx="1341594" cy="5847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9233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50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Valdivieso</dc:creator>
  <cp:lastModifiedBy>Pablo Valdivieso</cp:lastModifiedBy>
  <cp:revision>10</cp:revision>
  <dcterms:created xsi:type="dcterms:W3CDTF">2016-12-09T19:19:24Z</dcterms:created>
  <dcterms:modified xsi:type="dcterms:W3CDTF">2016-12-10T17:53:03Z</dcterms:modified>
</cp:coreProperties>
</file>